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296" r:id="rId2"/>
    <p:sldId id="311" r:id="rId3"/>
    <p:sldId id="307" r:id="rId4"/>
    <p:sldId id="312" r:id="rId5"/>
    <p:sldId id="313" r:id="rId6"/>
    <p:sldId id="314" r:id="rId7"/>
    <p:sldId id="315" r:id="rId8"/>
    <p:sldId id="316" r:id="rId9"/>
    <p:sldId id="317" r:id="rId10"/>
    <p:sldId id="322" r:id="rId11"/>
    <p:sldId id="318" r:id="rId12"/>
    <p:sldId id="319" r:id="rId13"/>
    <p:sldId id="321" r:id="rId14"/>
    <p:sldId id="323" r:id="rId15"/>
    <p:sldId id="320" r:id="rId16"/>
    <p:sldId id="324" r:id="rId17"/>
    <p:sldId id="325" r:id="rId18"/>
    <p:sldId id="327" r:id="rId19"/>
    <p:sldId id="326" r:id="rId20"/>
    <p:sldId id="328" r:id="rId21"/>
    <p:sldId id="33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6699"/>
    <a:srgbClr val="0000FF"/>
    <a:srgbClr val="009900"/>
    <a:srgbClr val="FF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6432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2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89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9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AB60A45-38F9-4ACC-A84F-69184F326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8292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07950"/>
            <a:ext cx="9101138" cy="6489700"/>
            <a:chOff x="0" y="68"/>
            <a:chExt cx="5733" cy="4088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hidden">
            <a:xfrm rot="-5400000">
              <a:off x="19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Line 4"/>
            <p:cNvSpPr>
              <a:spLocks noChangeShapeType="1"/>
            </p:cNvSpPr>
            <p:nvPr/>
          </p:nvSpPr>
          <p:spPr bwMode="hidden">
            <a:xfrm rot="-5400000">
              <a:off x="19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hidden">
            <a:xfrm rot="-5400000">
              <a:off x="19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hidden">
            <a:xfrm rot="-5400000">
              <a:off x="19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hidden">
            <a:xfrm rot="-5400000">
              <a:off x="19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hidden">
            <a:xfrm rot="-5400000">
              <a:off x="19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hidden">
            <a:xfrm rot="-5400000">
              <a:off x="19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hidden">
            <a:xfrm rot="-5400000">
              <a:off x="19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hidden">
            <a:xfrm>
              <a:off x="483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hidden">
            <a:xfrm>
              <a:off x="984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hidden">
            <a:xfrm>
              <a:off x="984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hidden">
            <a:xfrm>
              <a:off x="483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hidden">
            <a:xfrm rot="-5400000">
              <a:off x="734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hidden">
            <a:xfrm rot="-5400000">
              <a:off x="1263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hidden">
            <a:xfrm rot="-5400000">
              <a:off x="1263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hidden">
            <a:xfrm rot="-5400000">
              <a:off x="734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hidden">
            <a:xfrm>
              <a:off x="483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hidden">
            <a:xfrm>
              <a:off x="984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hidden">
            <a:xfrm>
              <a:off x="984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hidden">
            <a:xfrm>
              <a:off x="483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hidden">
            <a:xfrm rot="-5400000">
              <a:off x="734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hidden">
            <a:xfrm rot="-5400000">
              <a:off x="1263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hidden">
            <a:xfrm rot="-5400000">
              <a:off x="1263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hidden">
            <a:xfrm rot="-5400000">
              <a:off x="734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hidden">
            <a:xfrm>
              <a:off x="483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hidden">
            <a:xfrm>
              <a:off x="984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hidden">
            <a:xfrm>
              <a:off x="984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hidden">
            <a:xfrm>
              <a:off x="483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hidden">
            <a:xfrm rot="-5400000">
              <a:off x="734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hidden">
            <a:xfrm rot="-5400000">
              <a:off x="1263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hidden">
            <a:xfrm rot="-5400000">
              <a:off x="1263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hidden">
            <a:xfrm rot="-5400000">
              <a:off x="734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hidden">
            <a:xfrm>
              <a:off x="483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hidden">
            <a:xfrm>
              <a:off x="984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hidden">
            <a:xfrm>
              <a:off x="984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hidden">
            <a:xfrm>
              <a:off x="483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Line 39"/>
            <p:cNvSpPr>
              <a:spLocks noChangeShapeType="1"/>
            </p:cNvSpPr>
            <p:nvPr/>
          </p:nvSpPr>
          <p:spPr bwMode="hidden">
            <a:xfrm rot="-5400000">
              <a:off x="734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hidden">
            <a:xfrm rot="-5400000">
              <a:off x="1263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hidden">
            <a:xfrm rot="-5400000">
              <a:off x="1263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hidden">
            <a:xfrm rot="-5400000">
              <a:off x="734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hidden">
            <a:xfrm>
              <a:off x="1551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hidden">
            <a:xfrm>
              <a:off x="2052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hidden">
            <a:xfrm>
              <a:off x="2052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hidden">
            <a:xfrm>
              <a:off x="1551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hidden">
            <a:xfrm rot="-5400000">
              <a:off x="1802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hidden">
            <a:xfrm rot="-5400000">
              <a:off x="2331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hidden">
            <a:xfrm rot="-5400000">
              <a:off x="2331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hidden">
            <a:xfrm rot="-5400000">
              <a:off x="1802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hidden">
            <a:xfrm>
              <a:off x="1551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hidden">
            <a:xfrm>
              <a:off x="2052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hidden">
            <a:xfrm>
              <a:off x="2052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hidden">
            <a:xfrm>
              <a:off x="1551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hidden">
            <a:xfrm rot="-5400000">
              <a:off x="1802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hidden">
            <a:xfrm rot="-5400000">
              <a:off x="2331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hidden">
            <a:xfrm rot="-5400000">
              <a:off x="2331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hidden">
            <a:xfrm rot="-5400000">
              <a:off x="1802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hidden">
            <a:xfrm>
              <a:off x="1551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hidden">
            <a:xfrm>
              <a:off x="2052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hidden">
            <a:xfrm>
              <a:off x="2052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hidden">
            <a:xfrm>
              <a:off x="1551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hidden">
            <a:xfrm rot="-5400000">
              <a:off x="1802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hidden">
            <a:xfrm rot="-5400000">
              <a:off x="2331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Line 65"/>
            <p:cNvSpPr>
              <a:spLocks noChangeShapeType="1"/>
            </p:cNvSpPr>
            <p:nvPr/>
          </p:nvSpPr>
          <p:spPr bwMode="hidden">
            <a:xfrm rot="-5400000">
              <a:off x="2331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hidden">
            <a:xfrm rot="-5400000">
              <a:off x="1802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Line 67"/>
            <p:cNvSpPr>
              <a:spLocks noChangeShapeType="1"/>
            </p:cNvSpPr>
            <p:nvPr/>
          </p:nvSpPr>
          <p:spPr bwMode="hidden">
            <a:xfrm>
              <a:off x="1551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hidden">
            <a:xfrm>
              <a:off x="2052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hidden">
            <a:xfrm>
              <a:off x="2052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Line 70"/>
            <p:cNvSpPr>
              <a:spLocks noChangeShapeType="1"/>
            </p:cNvSpPr>
            <p:nvPr/>
          </p:nvSpPr>
          <p:spPr bwMode="hidden">
            <a:xfrm>
              <a:off x="1551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Line 71"/>
            <p:cNvSpPr>
              <a:spLocks noChangeShapeType="1"/>
            </p:cNvSpPr>
            <p:nvPr/>
          </p:nvSpPr>
          <p:spPr bwMode="hidden">
            <a:xfrm rot="-5400000">
              <a:off x="1802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Line 72"/>
            <p:cNvSpPr>
              <a:spLocks noChangeShapeType="1"/>
            </p:cNvSpPr>
            <p:nvPr/>
          </p:nvSpPr>
          <p:spPr bwMode="hidden">
            <a:xfrm rot="-5400000">
              <a:off x="2331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Line 73"/>
            <p:cNvSpPr>
              <a:spLocks noChangeShapeType="1"/>
            </p:cNvSpPr>
            <p:nvPr/>
          </p:nvSpPr>
          <p:spPr bwMode="hidden">
            <a:xfrm rot="-5400000">
              <a:off x="2331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hidden">
            <a:xfrm rot="-5400000">
              <a:off x="1802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Line 75"/>
            <p:cNvSpPr>
              <a:spLocks noChangeShapeType="1"/>
            </p:cNvSpPr>
            <p:nvPr/>
          </p:nvSpPr>
          <p:spPr bwMode="hidden">
            <a:xfrm>
              <a:off x="2619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Line 76"/>
            <p:cNvSpPr>
              <a:spLocks noChangeShapeType="1"/>
            </p:cNvSpPr>
            <p:nvPr/>
          </p:nvSpPr>
          <p:spPr bwMode="hidden">
            <a:xfrm>
              <a:off x="3120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Line 77"/>
            <p:cNvSpPr>
              <a:spLocks noChangeShapeType="1"/>
            </p:cNvSpPr>
            <p:nvPr/>
          </p:nvSpPr>
          <p:spPr bwMode="hidden">
            <a:xfrm>
              <a:off x="3120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hidden">
            <a:xfrm>
              <a:off x="2619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hidden">
            <a:xfrm rot="-5400000">
              <a:off x="2870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Line 80"/>
            <p:cNvSpPr>
              <a:spLocks noChangeShapeType="1"/>
            </p:cNvSpPr>
            <p:nvPr/>
          </p:nvSpPr>
          <p:spPr bwMode="hidden">
            <a:xfrm rot="-5400000">
              <a:off x="3399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hidden">
            <a:xfrm rot="-5400000">
              <a:off x="3399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hidden">
            <a:xfrm rot="-5400000">
              <a:off x="2870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hidden">
            <a:xfrm>
              <a:off x="2619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" name="Line 84"/>
            <p:cNvSpPr>
              <a:spLocks noChangeShapeType="1"/>
            </p:cNvSpPr>
            <p:nvPr/>
          </p:nvSpPr>
          <p:spPr bwMode="hidden">
            <a:xfrm>
              <a:off x="3120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hidden">
            <a:xfrm>
              <a:off x="3120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Line 86"/>
            <p:cNvSpPr>
              <a:spLocks noChangeShapeType="1"/>
            </p:cNvSpPr>
            <p:nvPr/>
          </p:nvSpPr>
          <p:spPr bwMode="hidden">
            <a:xfrm>
              <a:off x="2619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hidden">
            <a:xfrm rot="-5400000">
              <a:off x="2870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Line 88"/>
            <p:cNvSpPr>
              <a:spLocks noChangeShapeType="1"/>
            </p:cNvSpPr>
            <p:nvPr/>
          </p:nvSpPr>
          <p:spPr bwMode="hidden">
            <a:xfrm rot="-5400000">
              <a:off x="3399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hidden">
            <a:xfrm rot="-5400000">
              <a:off x="3399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2" name="Line 90"/>
            <p:cNvSpPr>
              <a:spLocks noChangeShapeType="1"/>
            </p:cNvSpPr>
            <p:nvPr/>
          </p:nvSpPr>
          <p:spPr bwMode="hidden">
            <a:xfrm rot="-5400000">
              <a:off x="2870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" name="Line 91"/>
            <p:cNvSpPr>
              <a:spLocks noChangeShapeType="1"/>
            </p:cNvSpPr>
            <p:nvPr/>
          </p:nvSpPr>
          <p:spPr bwMode="hidden">
            <a:xfrm>
              <a:off x="2619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Line 92"/>
            <p:cNvSpPr>
              <a:spLocks noChangeShapeType="1"/>
            </p:cNvSpPr>
            <p:nvPr/>
          </p:nvSpPr>
          <p:spPr bwMode="hidden">
            <a:xfrm>
              <a:off x="3120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Line 93"/>
            <p:cNvSpPr>
              <a:spLocks noChangeShapeType="1"/>
            </p:cNvSpPr>
            <p:nvPr/>
          </p:nvSpPr>
          <p:spPr bwMode="hidden">
            <a:xfrm>
              <a:off x="3120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" name="Line 94"/>
            <p:cNvSpPr>
              <a:spLocks noChangeShapeType="1"/>
            </p:cNvSpPr>
            <p:nvPr/>
          </p:nvSpPr>
          <p:spPr bwMode="hidden">
            <a:xfrm>
              <a:off x="2619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7" name="Line 95"/>
            <p:cNvSpPr>
              <a:spLocks noChangeShapeType="1"/>
            </p:cNvSpPr>
            <p:nvPr/>
          </p:nvSpPr>
          <p:spPr bwMode="hidden">
            <a:xfrm rot="-5400000">
              <a:off x="2870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8" name="Line 96"/>
            <p:cNvSpPr>
              <a:spLocks noChangeShapeType="1"/>
            </p:cNvSpPr>
            <p:nvPr/>
          </p:nvSpPr>
          <p:spPr bwMode="hidden">
            <a:xfrm rot="-5400000">
              <a:off x="3399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9" name="Line 97"/>
            <p:cNvSpPr>
              <a:spLocks noChangeShapeType="1"/>
            </p:cNvSpPr>
            <p:nvPr/>
          </p:nvSpPr>
          <p:spPr bwMode="hidden">
            <a:xfrm rot="-5400000">
              <a:off x="3399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0" name="Line 98"/>
            <p:cNvSpPr>
              <a:spLocks noChangeShapeType="1"/>
            </p:cNvSpPr>
            <p:nvPr/>
          </p:nvSpPr>
          <p:spPr bwMode="hidden">
            <a:xfrm rot="-5400000">
              <a:off x="2870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1" name="Line 99"/>
            <p:cNvSpPr>
              <a:spLocks noChangeShapeType="1"/>
            </p:cNvSpPr>
            <p:nvPr/>
          </p:nvSpPr>
          <p:spPr bwMode="hidden">
            <a:xfrm>
              <a:off x="2619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" name="Line 100"/>
            <p:cNvSpPr>
              <a:spLocks noChangeShapeType="1"/>
            </p:cNvSpPr>
            <p:nvPr/>
          </p:nvSpPr>
          <p:spPr bwMode="hidden">
            <a:xfrm>
              <a:off x="3120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" name="Line 101"/>
            <p:cNvSpPr>
              <a:spLocks noChangeShapeType="1"/>
            </p:cNvSpPr>
            <p:nvPr/>
          </p:nvSpPr>
          <p:spPr bwMode="hidden">
            <a:xfrm>
              <a:off x="3120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" name="Line 102"/>
            <p:cNvSpPr>
              <a:spLocks noChangeShapeType="1"/>
            </p:cNvSpPr>
            <p:nvPr/>
          </p:nvSpPr>
          <p:spPr bwMode="hidden">
            <a:xfrm>
              <a:off x="2619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Line 103"/>
            <p:cNvSpPr>
              <a:spLocks noChangeShapeType="1"/>
            </p:cNvSpPr>
            <p:nvPr/>
          </p:nvSpPr>
          <p:spPr bwMode="hidden">
            <a:xfrm rot="-5400000">
              <a:off x="2870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Line 104"/>
            <p:cNvSpPr>
              <a:spLocks noChangeShapeType="1"/>
            </p:cNvSpPr>
            <p:nvPr/>
          </p:nvSpPr>
          <p:spPr bwMode="hidden">
            <a:xfrm rot="-5400000">
              <a:off x="3399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" name="Line 105"/>
            <p:cNvSpPr>
              <a:spLocks noChangeShapeType="1"/>
            </p:cNvSpPr>
            <p:nvPr/>
          </p:nvSpPr>
          <p:spPr bwMode="hidden">
            <a:xfrm rot="-5400000">
              <a:off x="3399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Line 106"/>
            <p:cNvSpPr>
              <a:spLocks noChangeShapeType="1"/>
            </p:cNvSpPr>
            <p:nvPr/>
          </p:nvSpPr>
          <p:spPr bwMode="hidden">
            <a:xfrm rot="-5400000">
              <a:off x="2870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" name="Line 107"/>
            <p:cNvSpPr>
              <a:spLocks noChangeShapeType="1"/>
            </p:cNvSpPr>
            <p:nvPr/>
          </p:nvSpPr>
          <p:spPr bwMode="hidden">
            <a:xfrm>
              <a:off x="3687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" name="Line 108"/>
            <p:cNvSpPr>
              <a:spLocks noChangeShapeType="1"/>
            </p:cNvSpPr>
            <p:nvPr/>
          </p:nvSpPr>
          <p:spPr bwMode="hidden">
            <a:xfrm>
              <a:off x="4188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" name="Line 109"/>
            <p:cNvSpPr>
              <a:spLocks noChangeShapeType="1"/>
            </p:cNvSpPr>
            <p:nvPr/>
          </p:nvSpPr>
          <p:spPr bwMode="hidden">
            <a:xfrm>
              <a:off x="4188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" name="Line 110"/>
            <p:cNvSpPr>
              <a:spLocks noChangeShapeType="1"/>
            </p:cNvSpPr>
            <p:nvPr/>
          </p:nvSpPr>
          <p:spPr bwMode="hidden">
            <a:xfrm>
              <a:off x="3687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" name="Line 111"/>
            <p:cNvSpPr>
              <a:spLocks noChangeShapeType="1"/>
            </p:cNvSpPr>
            <p:nvPr/>
          </p:nvSpPr>
          <p:spPr bwMode="hidden">
            <a:xfrm rot="-5400000">
              <a:off x="3938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Line 112"/>
            <p:cNvSpPr>
              <a:spLocks noChangeShapeType="1"/>
            </p:cNvSpPr>
            <p:nvPr/>
          </p:nvSpPr>
          <p:spPr bwMode="hidden">
            <a:xfrm rot="-5400000">
              <a:off x="4467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Line 113"/>
            <p:cNvSpPr>
              <a:spLocks noChangeShapeType="1"/>
            </p:cNvSpPr>
            <p:nvPr/>
          </p:nvSpPr>
          <p:spPr bwMode="hidden">
            <a:xfrm rot="-5400000">
              <a:off x="4467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Line 114"/>
            <p:cNvSpPr>
              <a:spLocks noChangeShapeType="1"/>
            </p:cNvSpPr>
            <p:nvPr/>
          </p:nvSpPr>
          <p:spPr bwMode="hidden">
            <a:xfrm rot="-5400000">
              <a:off x="3938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Line 115"/>
            <p:cNvSpPr>
              <a:spLocks noChangeShapeType="1"/>
            </p:cNvSpPr>
            <p:nvPr/>
          </p:nvSpPr>
          <p:spPr bwMode="hidden">
            <a:xfrm>
              <a:off x="3687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Line 116"/>
            <p:cNvSpPr>
              <a:spLocks noChangeShapeType="1"/>
            </p:cNvSpPr>
            <p:nvPr/>
          </p:nvSpPr>
          <p:spPr bwMode="hidden">
            <a:xfrm>
              <a:off x="4188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Line 117"/>
            <p:cNvSpPr>
              <a:spLocks noChangeShapeType="1"/>
            </p:cNvSpPr>
            <p:nvPr/>
          </p:nvSpPr>
          <p:spPr bwMode="hidden">
            <a:xfrm>
              <a:off x="4188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Line 118"/>
            <p:cNvSpPr>
              <a:spLocks noChangeShapeType="1"/>
            </p:cNvSpPr>
            <p:nvPr/>
          </p:nvSpPr>
          <p:spPr bwMode="hidden">
            <a:xfrm>
              <a:off x="3687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Line 119"/>
            <p:cNvSpPr>
              <a:spLocks noChangeShapeType="1"/>
            </p:cNvSpPr>
            <p:nvPr/>
          </p:nvSpPr>
          <p:spPr bwMode="hidden">
            <a:xfrm rot="-5400000">
              <a:off x="3938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2" name="Line 120"/>
            <p:cNvSpPr>
              <a:spLocks noChangeShapeType="1"/>
            </p:cNvSpPr>
            <p:nvPr/>
          </p:nvSpPr>
          <p:spPr bwMode="hidden">
            <a:xfrm rot="-5400000">
              <a:off x="4467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" name="Line 121"/>
            <p:cNvSpPr>
              <a:spLocks noChangeShapeType="1"/>
            </p:cNvSpPr>
            <p:nvPr/>
          </p:nvSpPr>
          <p:spPr bwMode="hidden">
            <a:xfrm rot="-5400000">
              <a:off x="4467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" name="Line 122"/>
            <p:cNvSpPr>
              <a:spLocks noChangeShapeType="1"/>
            </p:cNvSpPr>
            <p:nvPr/>
          </p:nvSpPr>
          <p:spPr bwMode="hidden">
            <a:xfrm rot="-5400000">
              <a:off x="3938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" name="Line 123"/>
            <p:cNvSpPr>
              <a:spLocks noChangeShapeType="1"/>
            </p:cNvSpPr>
            <p:nvPr/>
          </p:nvSpPr>
          <p:spPr bwMode="hidden">
            <a:xfrm>
              <a:off x="3687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" name="Line 124"/>
            <p:cNvSpPr>
              <a:spLocks noChangeShapeType="1"/>
            </p:cNvSpPr>
            <p:nvPr/>
          </p:nvSpPr>
          <p:spPr bwMode="hidden">
            <a:xfrm>
              <a:off x="4188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" name="Line 125"/>
            <p:cNvSpPr>
              <a:spLocks noChangeShapeType="1"/>
            </p:cNvSpPr>
            <p:nvPr/>
          </p:nvSpPr>
          <p:spPr bwMode="hidden">
            <a:xfrm>
              <a:off x="4188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" name="Line 126"/>
            <p:cNvSpPr>
              <a:spLocks noChangeShapeType="1"/>
            </p:cNvSpPr>
            <p:nvPr/>
          </p:nvSpPr>
          <p:spPr bwMode="hidden">
            <a:xfrm>
              <a:off x="3687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" name="Line 127"/>
            <p:cNvSpPr>
              <a:spLocks noChangeShapeType="1"/>
            </p:cNvSpPr>
            <p:nvPr/>
          </p:nvSpPr>
          <p:spPr bwMode="hidden">
            <a:xfrm rot="-5400000">
              <a:off x="3938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" name="Line 128"/>
            <p:cNvSpPr>
              <a:spLocks noChangeShapeType="1"/>
            </p:cNvSpPr>
            <p:nvPr/>
          </p:nvSpPr>
          <p:spPr bwMode="hidden">
            <a:xfrm rot="-5400000">
              <a:off x="4467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" name="Line 129"/>
            <p:cNvSpPr>
              <a:spLocks noChangeShapeType="1"/>
            </p:cNvSpPr>
            <p:nvPr/>
          </p:nvSpPr>
          <p:spPr bwMode="hidden">
            <a:xfrm rot="-5400000">
              <a:off x="4467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" name="Line 130"/>
            <p:cNvSpPr>
              <a:spLocks noChangeShapeType="1"/>
            </p:cNvSpPr>
            <p:nvPr/>
          </p:nvSpPr>
          <p:spPr bwMode="hidden">
            <a:xfrm rot="-5400000">
              <a:off x="3938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" name="Line 131"/>
            <p:cNvSpPr>
              <a:spLocks noChangeShapeType="1"/>
            </p:cNvSpPr>
            <p:nvPr/>
          </p:nvSpPr>
          <p:spPr bwMode="hidden">
            <a:xfrm>
              <a:off x="3687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4" name="Line 132"/>
            <p:cNvSpPr>
              <a:spLocks noChangeShapeType="1"/>
            </p:cNvSpPr>
            <p:nvPr/>
          </p:nvSpPr>
          <p:spPr bwMode="hidden">
            <a:xfrm>
              <a:off x="4188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5" name="Line 133"/>
            <p:cNvSpPr>
              <a:spLocks noChangeShapeType="1"/>
            </p:cNvSpPr>
            <p:nvPr/>
          </p:nvSpPr>
          <p:spPr bwMode="hidden">
            <a:xfrm>
              <a:off x="4188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" name="Line 134"/>
            <p:cNvSpPr>
              <a:spLocks noChangeShapeType="1"/>
            </p:cNvSpPr>
            <p:nvPr/>
          </p:nvSpPr>
          <p:spPr bwMode="hidden">
            <a:xfrm>
              <a:off x="3687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" name="Line 135"/>
            <p:cNvSpPr>
              <a:spLocks noChangeShapeType="1"/>
            </p:cNvSpPr>
            <p:nvPr/>
          </p:nvSpPr>
          <p:spPr bwMode="hidden">
            <a:xfrm rot="-5400000">
              <a:off x="3938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" name="Line 136"/>
            <p:cNvSpPr>
              <a:spLocks noChangeShapeType="1"/>
            </p:cNvSpPr>
            <p:nvPr/>
          </p:nvSpPr>
          <p:spPr bwMode="hidden">
            <a:xfrm rot="-5400000">
              <a:off x="4467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9" name="Line 137"/>
            <p:cNvSpPr>
              <a:spLocks noChangeShapeType="1"/>
            </p:cNvSpPr>
            <p:nvPr/>
          </p:nvSpPr>
          <p:spPr bwMode="hidden">
            <a:xfrm rot="-5400000">
              <a:off x="4467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0" name="Line 138"/>
            <p:cNvSpPr>
              <a:spLocks noChangeShapeType="1"/>
            </p:cNvSpPr>
            <p:nvPr/>
          </p:nvSpPr>
          <p:spPr bwMode="hidden">
            <a:xfrm rot="-5400000">
              <a:off x="3938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1" name="Line 139"/>
            <p:cNvSpPr>
              <a:spLocks noChangeShapeType="1"/>
            </p:cNvSpPr>
            <p:nvPr/>
          </p:nvSpPr>
          <p:spPr bwMode="hidden">
            <a:xfrm>
              <a:off x="4755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2" name="Line 140"/>
            <p:cNvSpPr>
              <a:spLocks noChangeShapeType="1"/>
            </p:cNvSpPr>
            <p:nvPr/>
          </p:nvSpPr>
          <p:spPr bwMode="hidden">
            <a:xfrm>
              <a:off x="5256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" name="Line 141"/>
            <p:cNvSpPr>
              <a:spLocks noChangeShapeType="1"/>
            </p:cNvSpPr>
            <p:nvPr/>
          </p:nvSpPr>
          <p:spPr bwMode="hidden">
            <a:xfrm>
              <a:off x="5256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4" name="Line 142"/>
            <p:cNvSpPr>
              <a:spLocks noChangeShapeType="1"/>
            </p:cNvSpPr>
            <p:nvPr/>
          </p:nvSpPr>
          <p:spPr bwMode="hidden">
            <a:xfrm>
              <a:off x="4755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5" name="Line 143"/>
            <p:cNvSpPr>
              <a:spLocks noChangeShapeType="1"/>
            </p:cNvSpPr>
            <p:nvPr/>
          </p:nvSpPr>
          <p:spPr bwMode="hidden">
            <a:xfrm rot="-5400000">
              <a:off x="5006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6" name="Line 144"/>
            <p:cNvSpPr>
              <a:spLocks noChangeShapeType="1"/>
            </p:cNvSpPr>
            <p:nvPr/>
          </p:nvSpPr>
          <p:spPr bwMode="hidden">
            <a:xfrm rot="-5400000">
              <a:off x="553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" name="Line 145"/>
            <p:cNvSpPr>
              <a:spLocks noChangeShapeType="1"/>
            </p:cNvSpPr>
            <p:nvPr/>
          </p:nvSpPr>
          <p:spPr bwMode="hidden">
            <a:xfrm rot="-5400000">
              <a:off x="553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8" name="Line 146"/>
            <p:cNvSpPr>
              <a:spLocks noChangeShapeType="1"/>
            </p:cNvSpPr>
            <p:nvPr/>
          </p:nvSpPr>
          <p:spPr bwMode="hidden">
            <a:xfrm rot="-5400000">
              <a:off x="5006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9" name="Line 147"/>
            <p:cNvSpPr>
              <a:spLocks noChangeShapeType="1"/>
            </p:cNvSpPr>
            <p:nvPr/>
          </p:nvSpPr>
          <p:spPr bwMode="hidden">
            <a:xfrm>
              <a:off x="4755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0" name="Line 148"/>
            <p:cNvSpPr>
              <a:spLocks noChangeShapeType="1"/>
            </p:cNvSpPr>
            <p:nvPr/>
          </p:nvSpPr>
          <p:spPr bwMode="hidden">
            <a:xfrm>
              <a:off x="5256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1" name="Line 149"/>
            <p:cNvSpPr>
              <a:spLocks noChangeShapeType="1"/>
            </p:cNvSpPr>
            <p:nvPr/>
          </p:nvSpPr>
          <p:spPr bwMode="hidden">
            <a:xfrm>
              <a:off x="5256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2" name="Line 150"/>
            <p:cNvSpPr>
              <a:spLocks noChangeShapeType="1"/>
            </p:cNvSpPr>
            <p:nvPr/>
          </p:nvSpPr>
          <p:spPr bwMode="hidden">
            <a:xfrm>
              <a:off x="4755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" name="Line 151"/>
            <p:cNvSpPr>
              <a:spLocks noChangeShapeType="1"/>
            </p:cNvSpPr>
            <p:nvPr/>
          </p:nvSpPr>
          <p:spPr bwMode="hidden">
            <a:xfrm rot="-5400000">
              <a:off x="5006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4" name="Line 152"/>
            <p:cNvSpPr>
              <a:spLocks noChangeShapeType="1"/>
            </p:cNvSpPr>
            <p:nvPr/>
          </p:nvSpPr>
          <p:spPr bwMode="hidden">
            <a:xfrm rot="-5400000">
              <a:off x="553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5" name="Line 153"/>
            <p:cNvSpPr>
              <a:spLocks noChangeShapeType="1"/>
            </p:cNvSpPr>
            <p:nvPr/>
          </p:nvSpPr>
          <p:spPr bwMode="hidden">
            <a:xfrm rot="-5400000">
              <a:off x="553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6" name="Line 154"/>
            <p:cNvSpPr>
              <a:spLocks noChangeShapeType="1"/>
            </p:cNvSpPr>
            <p:nvPr/>
          </p:nvSpPr>
          <p:spPr bwMode="hidden">
            <a:xfrm rot="-5400000">
              <a:off x="5006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7" name="Line 155"/>
            <p:cNvSpPr>
              <a:spLocks noChangeShapeType="1"/>
            </p:cNvSpPr>
            <p:nvPr/>
          </p:nvSpPr>
          <p:spPr bwMode="hidden">
            <a:xfrm>
              <a:off x="4755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8" name="Line 156"/>
            <p:cNvSpPr>
              <a:spLocks noChangeShapeType="1"/>
            </p:cNvSpPr>
            <p:nvPr/>
          </p:nvSpPr>
          <p:spPr bwMode="hidden">
            <a:xfrm>
              <a:off x="5256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9" name="Line 157"/>
            <p:cNvSpPr>
              <a:spLocks noChangeShapeType="1"/>
            </p:cNvSpPr>
            <p:nvPr/>
          </p:nvSpPr>
          <p:spPr bwMode="hidden">
            <a:xfrm>
              <a:off x="5256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0" name="Line 158"/>
            <p:cNvSpPr>
              <a:spLocks noChangeShapeType="1"/>
            </p:cNvSpPr>
            <p:nvPr/>
          </p:nvSpPr>
          <p:spPr bwMode="hidden">
            <a:xfrm>
              <a:off x="4755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1" name="Line 159"/>
            <p:cNvSpPr>
              <a:spLocks noChangeShapeType="1"/>
            </p:cNvSpPr>
            <p:nvPr/>
          </p:nvSpPr>
          <p:spPr bwMode="hidden">
            <a:xfrm rot="-5400000">
              <a:off x="5006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2" name="Line 160"/>
            <p:cNvSpPr>
              <a:spLocks noChangeShapeType="1"/>
            </p:cNvSpPr>
            <p:nvPr/>
          </p:nvSpPr>
          <p:spPr bwMode="hidden">
            <a:xfrm rot="-5400000">
              <a:off x="553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" name="Line 161"/>
            <p:cNvSpPr>
              <a:spLocks noChangeShapeType="1"/>
            </p:cNvSpPr>
            <p:nvPr/>
          </p:nvSpPr>
          <p:spPr bwMode="hidden">
            <a:xfrm rot="-5400000">
              <a:off x="553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" name="Line 162"/>
            <p:cNvSpPr>
              <a:spLocks noChangeShapeType="1"/>
            </p:cNvSpPr>
            <p:nvPr/>
          </p:nvSpPr>
          <p:spPr bwMode="hidden">
            <a:xfrm rot="-5400000">
              <a:off x="5006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5" name="Line 163"/>
            <p:cNvSpPr>
              <a:spLocks noChangeShapeType="1"/>
            </p:cNvSpPr>
            <p:nvPr/>
          </p:nvSpPr>
          <p:spPr bwMode="hidden">
            <a:xfrm>
              <a:off x="4755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6" name="Line 164"/>
            <p:cNvSpPr>
              <a:spLocks noChangeShapeType="1"/>
            </p:cNvSpPr>
            <p:nvPr/>
          </p:nvSpPr>
          <p:spPr bwMode="hidden">
            <a:xfrm>
              <a:off x="5256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7" name="Line 165"/>
            <p:cNvSpPr>
              <a:spLocks noChangeShapeType="1"/>
            </p:cNvSpPr>
            <p:nvPr/>
          </p:nvSpPr>
          <p:spPr bwMode="hidden">
            <a:xfrm>
              <a:off x="5256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8" name="Line 166"/>
            <p:cNvSpPr>
              <a:spLocks noChangeShapeType="1"/>
            </p:cNvSpPr>
            <p:nvPr/>
          </p:nvSpPr>
          <p:spPr bwMode="hidden">
            <a:xfrm>
              <a:off x="4755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9" name="Line 167"/>
            <p:cNvSpPr>
              <a:spLocks noChangeShapeType="1"/>
            </p:cNvSpPr>
            <p:nvPr/>
          </p:nvSpPr>
          <p:spPr bwMode="hidden">
            <a:xfrm rot="-5400000">
              <a:off x="5006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0" name="Line 168"/>
            <p:cNvSpPr>
              <a:spLocks noChangeShapeType="1"/>
            </p:cNvSpPr>
            <p:nvPr/>
          </p:nvSpPr>
          <p:spPr bwMode="hidden">
            <a:xfrm rot="-5400000">
              <a:off x="553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1" name="Line 169"/>
            <p:cNvSpPr>
              <a:spLocks noChangeShapeType="1"/>
            </p:cNvSpPr>
            <p:nvPr/>
          </p:nvSpPr>
          <p:spPr bwMode="hidden">
            <a:xfrm rot="-5400000">
              <a:off x="553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2" name="Line 170"/>
            <p:cNvSpPr>
              <a:spLocks noChangeShapeType="1"/>
            </p:cNvSpPr>
            <p:nvPr/>
          </p:nvSpPr>
          <p:spPr bwMode="hidden">
            <a:xfrm rot="-5400000">
              <a:off x="5006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3" name="Line 171"/>
            <p:cNvSpPr>
              <a:spLocks noChangeShapeType="1"/>
            </p:cNvSpPr>
            <p:nvPr/>
          </p:nvSpPr>
          <p:spPr bwMode="hidden">
            <a:xfrm rot="-5400000">
              <a:off x="19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" name="Line 172"/>
            <p:cNvSpPr>
              <a:spLocks noChangeShapeType="1"/>
            </p:cNvSpPr>
            <p:nvPr/>
          </p:nvSpPr>
          <p:spPr bwMode="hidden">
            <a:xfrm rot="-5400000">
              <a:off x="737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5" name="Line 173"/>
            <p:cNvSpPr>
              <a:spLocks noChangeShapeType="1"/>
            </p:cNvSpPr>
            <p:nvPr/>
          </p:nvSpPr>
          <p:spPr bwMode="hidden">
            <a:xfrm rot="-5400000">
              <a:off x="1266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6" name="Line 174"/>
            <p:cNvSpPr>
              <a:spLocks noChangeShapeType="1"/>
            </p:cNvSpPr>
            <p:nvPr/>
          </p:nvSpPr>
          <p:spPr bwMode="hidden">
            <a:xfrm rot="-5400000">
              <a:off x="1805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7" name="Line 175"/>
            <p:cNvSpPr>
              <a:spLocks noChangeShapeType="1"/>
            </p:cNvSpPr>
            <p:nvPr/>
          </p:nvSpPr>
          <p:spPr bwMode="hidden">
            <a:xfrm rot="-5400000">
              <a:off x="2334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8" name="Line 176"/>
            <p:cNvSpPr>
              <a:spLocks noChangeShapeType="1"/>
            </p:cNvSpPr>
            <p:nvPr/>
          </p:nvSpPr>
          <p:spPr bwMode="hidden">
            <a:xfrm rot="-5400000">
              <a:off x="2873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9" name="Line 177"/>
            <p:cNvSpPr>
              <a:spLocks noChangeShapeType="1"/>
            </p:cNvSpPr>
            <p:nvPr/>
          </p:nvSpPr>
          <p:spPr bwMode="hidden">
            <a:xfrm rot="-5400000">
              <a:off x="3402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" name="Line 178"/>
            <p:cNvSpPr>
              <a:spLocks noChangeShapeType="1"/>
            </p:cNvSpPr>
            <p:nvPr/>
          </p:nvSpPr>
          <p:spPr bwMode="hidden">
            <a:xfrm rot="-5400000">
              <a:off x="3941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1" name="Line 179"/>
            <p:cNvSpPr>
              <a:spLocks noChangeShapeType="1"/>
            </p:cNvSpPr>
            <p:nvPr/>
          </p:nvSpPr>
          <p:spPr bwMode="hidden">
            <a:xfrm rot="-5400000">
              <a:off x="4470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2" name="Line 180"/>
            <p:cNvSpPr>
              <a:spLocks noChangeShapeType="1"/>
            </p:cNvSpPr>
            <p:nvPr/>
          </p:nvSpPr>
          <p:spPr bwMode="hidden">
            <a:xfrm rot="-5400000">
              <a:off x="5009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" name="Line 181"/>
            <p:cNvSpPr>
              <a:spLocks noChangeShapeType="1"/>
            </p:cNvSpPr>
            <p:nvPr/>
          </p:nvSpPr>
          <p:spPr bwMode="hidden">
            <a:xfrm rot="-5400000">
              <a:off x="553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4" name="Group 182"/>
          <p:cNvGrpSpPr>
            <a:grpSpLocks/>
          </p:cNvGrpSpPr>
          <p:nvPr/>
        </p:nvGrpSpPr>
        <p:grpSpPr bwMode="auto">
          <a:xfrm>
            <a:off x="533400" y="1905000"/>
            <a:ext cx="8077200" cy="1676400"/>
            <a:chOff x="336" y="1200"/>
            <a:chExt cx="5088" cy="1056"/>
          </a:xfrm>
        </p:grpSpPr>
        <p:sp>
          <p:nvSpPr>
            <p:cNvPr id="185" name="Rectangle 183"/>
            <p:cNvSpPr>
              <a:spLocks noChangeArrowheads="1"/>
            </p:cNvSpPr>
            <p:nvPr/>
          </p:nvSpPr>
          <p:spPr bwMode="auto">
            <a:xfrm>
              <a:off x="2880" y="1200"/>
              <a:ext cx="2544" cy="52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6" name="Rectangle 184"/>
            <p:cNvSpPr>
              <a:spLocks noChangeArrowheads="1"/>
            </p:cNvSpPr>
            <p:nvPr/>
          </p:nvSpPr>
          <p:spPr bwMode="auto">
            <a:xfrm>
              <a:off x="2880" y="1728"/>
              <a:ext cx="2544" cy="52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7" name="Rectangle 185"/>
            <p:cNvSpPr>
              <a:spLocks noChangeArrowheads="1"/>
            </p:cNvSpPr>
            <p:nvPr/>
          </p:nvSpPr>
          <p:spPr bwMode="auto">
            <a:xfrm>
              <a:off x="336" y="1728"/>
              <a:ext cx="2544" cy="52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8" name="Rectangle 186"/>
            <p:cNvSpPr>
              <a:spLocks noChangeArrowheads="1"/>
            </p:cNvSpPr>
            <p:nvPr/>
          </p:nvSpPr>
          <p:spPr bwMode="auto">
            <a:xfrm>
              <a:off x="336" y="1200"/>
              <a:ext cx="2544" cy="52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9" name="Rectangle 187"/>
            <p:cNvSpPr>
              <a:spLocks noChangeArrowheads="1"/>
            </p:cNvSpPr>
            <p:nvPr/>
          </p:nvSpPr>
          <p:spPr bwMode="white">
            <a:xfrm>
              <a:off x="432" y="1296"/>
              <a:ext cx="4896" cy="8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0" name="Group 193"/>
          <p:cNvGrpSpPr>
            <a:grpSpLocks/>
          </p:cNvGrpSpPr>
          <p:nvPr/>
        </p:nvGrpSpPr>
        <p:grpSpPr bwMode="auto">
          <a:xfrm>
            <a:off x="304800" y="6783388"/>
            <a:ext cx="8458200" cy="74612"/>
            <a:chOff x="192" y="4273"/>
            <a:chExt cx="5328" cy="47"/>
          </a:xfrm>
        </p:grpSpPr>
        <p:sp>
          <p:nvSpPr>
            <p:cNvPr id="191" name="Rectangle 194"/>
            <p:cNvSpPr>
              <a:spLocks noChangeArrowheads="1"/>
            </p:cNvSpPr>
            <p:nvPr/>
          </p:nvSpPr>
          <p:spPr bwMode="ltGray">
            <a:xfrm>
              <a:off x="504" y="4273"/>
              <a:ext cx="312" cy="4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2" name="Rectangle 195"/>
            <p:cNvSpPr>
              <a:spLocks noChangeArrowheads="1"/>
            </p:cNvSpPr>
            <p:nvPr/>
          </p:nvSpPr>
          <p:spPr bwMode="ltGray">
            <a:xfrm>
              <a:off x="192" y="4273"/>
              <a:ext cx="312" cy="4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3" name="Rectangle 196"/>
            <p:cNvSpPr>
              <a:spLocks noChangeArrowheads="1"/>
            </p:cNvSpPr>
            <p:nvPr/>
          </p:nvSpPr>
          <p:spPr bwMode="ltGray">
            <a:xfrm>
              <a:off x="1176" y="4273"/>
              <a:ext cx="312" cy="4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ltGray">
            <a:xfrm>
              <a:off x="864" y="4273"/>
              <a:ext cx="312" cy="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ltGray">
            <a:xfrm>
              <a:off x="1848" y="4273"/>
              <a:ext cx="312" cy="4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ltGray">
            <a:xfrm>
              <a:off x="1536" y="4273"/>
              <a:ext cx="312" cy="4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ltGray">
            <a:xfrm>
              <a:off x="2520" y="4273"/>
              <a:ext cx="312" cy="4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ltGray">
            <a:xfrm>
              <a:off x="2208" y="4273"/>
              <a:ext cx="312" cy="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ltGray">
            <a:xfrm>
              <a:off x="3192" y="4273"/>
              <a:ext cx="312" cy="4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ltGray">
            <a:xfrm>
              <a:off x="2880" y="4273"/>
              <a:ext cx="312" cy="4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ltGray">
            <a:xfrm>
              <a:off x="3864" y="4273"/>
              <a:ext cx="312" cy="4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2" name="Rectangle 205"/>
            <p:cNvSpPr>
              <a:spLocks noChangeArrowheads="1"/>
            </p:cNvSpPr>
            <p:nvPr/>
          </p:nvSpPr>
          <p:spPr bwMode="ltGray">
            <a:xfrm>
              <a:off x="3552" y="4273"/>
              <a:ext cx="312" cy="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3" name="Rectangle 206"/>
            <p:cNvSpPr>
              <a:spLocks noChangeArrowheads="1"/>
            </p:cNvSpPr>
            <p:nvPr/>
          </p:nvSpPr>
          <p:spPr bwMode="ltGray">
            <a:xfrm>
              <a:off x="4536" y="4273"/>
              <a:ext cx="312" cy="47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" name="Rectangle 207"/>
            <p:cNvSpPr>
              <a:spLocks noChangeArrowheads="1"/>
            </p:cNvSpPr>
            <p:nvPr/>
          </p:nvSpPr>
          <p:spPr bwMode="ltGray">
            <a:xfrm>
              <a:off x="4224" y="4273"/>
              <a:ext cx="312" cy="4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" name="Rectangle 208"/>
            <p:cNvSpPr>
              <a:spLocks noChangeArrowheads="1"/>
            </p:cNvSpPr>
            <p:nvPr/>
          </p:nvSpPr>
          <p:spPr bwMode="ltGray">
            <a:xfrm>
              <a:off x="5208" y="4273"/>
              <a:ext cx="312" cy="4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" name="Rectangle 209"/>
            <p:cNvSpPr>
              <a:spLocks noChangeArrowheads="1"/>
            </p:cNvSpPr>
            <p:nvPr/>
          </p:nvSpPr>
          <p:spPr bwMode="ltGray">
            <a:xfrm>
              <a:off x="4896" y="4273"/>
              <a:ext cx="312" cy="4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07" name="Picture 210" descr="posbul1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7063" y="3363913"/>
            <a:ext cx="293687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244" name="Rectangle 188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371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3245" name="Rectangle 18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8" name="Rectangle 19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9" name="Rectangle 19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0" name="Rectangle 19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2EAEA-CCC3-421B-8A02-1819BCC49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3B8AF-0A08-4AC0-B845-1BB8EBA7B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CF7BE-BBD6-4A53-904C-9C13B34E0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1FFC2-E6C0-4B85-9B66-52C70EFDAF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1DB3A-0720-4056-88E5-55025BCE4D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D0935-BC21-4649-8951-1F89F332A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23D8B-8C61-4392-9F1A-DC65D8244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C8BB0-0D2C-4E80-8241-9B0E42376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18623-413C-4A4C-88B9-333CB6CC8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A4BEF-1F33-40DB-822B-1D2225550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B1900-E19B-4689-BF19-BA5D784B3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2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2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7F5492F0-E81F-4D37-BADF-D64FBCC4E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215900" y="76200"/>
            <a:ext cx="8686800" cy="6781800"/>
            <a:chOff x="136" y="48"/>
            <a:chExt cx="5472" cy="4272"/>
          </a:xfrm>
        </p:grpSpPr>
        <p:grpSp>
          <p:nvGrpSpPr>
            <p:cNvPr id="3080" name="Group 8"/>
            <p:cNvGrpSpPr>
              <a:grpSpLocks/>
            </p:cNvGrpSpPr>
            <p:nvPr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3106" name="Group 9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172042" name="Rectangle 10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43" name="Rectangle 11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44" name="Rectangle 12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45" name="Rectangle 13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46" name="Rectangle 14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107" name="Group 15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172048" name="Rectangle 16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49" name="Rectangle 17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50" name="Rectangle 18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51" name="Rectangle 19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52" name="Rectangle 20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108" name="Group 21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172054" name="Rectangle 22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55" name="Rectangle 23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56" name="Rectangle 24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57" name="Rectangle 25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58" name="Rectangle 26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109" name="Group 27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172060" name="Rectangle 28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61" name="Rectangle 29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62" name="Rectangle 30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63" name="Rectangle 31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64" name="Rectangle 32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110" name="Group 33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172066" name="Rectangle 34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67" name="Rectangle 35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68" name="Rectangle 36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69" name="Rectangle 37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70" name="Rectangle 38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grpSp>
          <p:nvGrpSpPr>
            <p:cNvPr id="3081" name="Group 39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3082" name="Group 40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172073" name="Rectangle 4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74" name="Rectangle 4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083" name="Group 43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172076" name="Rectangle 4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77" name="Rectangle 4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084" name="Group 46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172079" name="Rectangle 4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80" name="Rectangle 4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085" name="Group 49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172082" name="Rectangle 5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83" name="Rectangle 5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086" name="Group 52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172085" name="Rectangle 53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86" name="Rectangle 54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087" name="Group 55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172088" name="Rectangle 5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89" name="Rectangle 5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088" name="Group 58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172091" name="Rectangle 5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92" name="Rectangle 6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089" name="Group 61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172094" name="Rectangle 6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2095" name="Rectangle 6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05000"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5000"/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460501" y="5588000"/>
            <a:ext cx="74675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3200" dirty="0" smtClean="0">
                <a:solidFill>
                  <a:srgbClr val="000000"/>
                </a:solidFill>
              </a:rPr>
              <a:t>Методический материал к занятию</a:t>
            </a:r>
            <a:endParaRPr lang="ru-RU" sz="3200" dirty="0">
              <a:solidFill>
                <a:srgbClr val="000000"/>
              </a:solidFill>
            </a:endParaRPr>
          </a:p>
        </p:txBody>
      </p:sp>
      <p:pic>
        <p:nvPicPr>
          <p:cNvPr id="9220" name="Picture 4" descr="2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42494"/>
            <a:ext cx="2740148" cy="3778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949700" y="1206500"/>
            <a:ext cx="45783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0000"/>
                </a:solidFill>
              </a:rPr>
              <a:t>Корней Иванович</a:t>
            </a:r>
          </a:p>
          <a:p>
            <a:pPr algn="ctr"/>
            <a:r>
              <a:rPr lang="ru-RU" sz="4800" dirty="0">
                <a:solidFill>
                  <a:srgbClr val="000000"/>
                </a:solidFill>
              </a:rPr>
              <a:t>Чуковский </a:t>
            </a:r>
          </a:p>
          <a:p>
            <a:pPr algn="ctr"/>
            <a:r>
              <a:rPr lang="ru-RU" sz="4800" dirty="0">
                <a:solidFill>
                  <a:srgbClr val="000000"/>
                </a:solidFill>
              </a:rPr>
              <a:t>(1882 - 1969)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39750"/>
            <a:ext cx="7772400" cy="84455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Рукописный журнал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83000" y="1562100"/>
            <a:ext cx="5156200" cy="484505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</a:rPr>
              <a:t>    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 1914 году Корней Иванович завел тетрадь для автографов. Ей было дано шутливое прозвище. Он превратил альбом в соревнование талантов. И отличительная особенность «</a:t>
            </a:r>
            <a:r>
              <a:rPr lang="ru-RU" sz="2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Чукоккалы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 не только в том, кто писал, но и кому писали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651000"/>
            <a:ext cx="3215010" cy="41783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950" y="5073650"/>
            <a:ext cx="7956550" cy="1600200"/>
          </a:xfrm>
        </p:spPr>
        <p:txBody>
          <a:bodyPr/>
          <a:lstStyle/>
          <a:p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К.И.Чуковский - исследователь творчества Н. А. Некрасова, А. Блока,  А. П. Чехова.</a:t>
            </a:r>
            <a:r>
              <a:rPr lang="ru-RU" dirty="0" smtClean="0">
                <a:solidFill>
                  <a:srgbClr val="000000"/>
                </a:solidFill>
              </a:rPr>
              <a:t/>
            </a:r>
            <a:br>
              <a:rPr lang="ru-RU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4" name="Picture 4" descr="0123-0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" y="1295400"/>
            <a:ext cx="2387600" cy="3195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6" descr="fo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6574" y="1295401"/>
            <a:ext cx="2291301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hehov-photo-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0000" y="1295400"/>
            <a:ext cx="2251075" cy="3241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950" y="5073650"/>
            <a:ext cx="7956550" cy="1600200"/>
          </a:xfrm>
        </p:spPr>
        <p:txBody>
          <a:bodyPr/>
          <a:lstStyle/>
          <a:p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Им написаны самые важные  в области лингвистики  книги — «Высокое искусство», «Живой как жизнь» . </a:t>
            </a:r>
            <a:r>
              <a:rPr lang="ru-RU" dirty="0" smtClean="0">
                <a:solidFill>
                  <a:srgbClr val="000000"/>
                </a:solidFill>
              </a:rPr>
              <a:t/>
            </a:r>
            <a:br>
              <a:rPr lang="ru-RU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10" name="Picture 5" descr="10002124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50900"/>
            <a:ext cx="2520950" cy="351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 descr="10008167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3200" y="850900"/>
            <a:ext cx="2471737" cy="350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510" y="5118100"/>
            <a:ext cx="8820980" cy="1555750"/>
          </a:xfrm>
        </p:spPr>
        <p:txBody>
          <a:bodyPr/>
          <a:lstStyle/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 детях и для детей «От двух до пяти» (1933 г.), первое название книги «Маленькие дети» (1924г.), которая только при его жизни переиздавалась </a:t>
            </a:r>
            <a:b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21 раз.</a:t>
            </a:r>
            <a:r>
              <a:rPr lang="ru-RU" dirty="0" smtClean="0">
                <a:solidFill>
                  <a:srgbClr val="000000"/>
                </a:solidFill>
              </a:rPr>
              <a:t/>
            </a:r>
            <a:br>
              <a:rPr lang="ru-RU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5" name="Picture 4" descr="10008124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00" y="673100"/>
            <a:ext cx="2009775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028700"/>
            <a:ext cx="2430462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489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3050" y="1473200"/>
            <a:ext cx="2438400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10003756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7750" y="1739900"/>
            <a:ext cx="2790825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950" y="5073650"/>
            <a:ext cx="7956550" cy="1600200"/>
          </a:xfrm>
        </p:spPr>
        <p:txBody>
          <a:bodyPr/>
          <a:lstStyle/>
          <a:p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Корней Чуковский был один из лучших наших переводчиков. Пересказал детям«Робинзона Крузо», «Барона Мюнхгаузена». </a:t>
            </a:r>
            <a:r>
              <a:rPr lang="ru-RU" dirty="0" smtClean="0">
                <a:solidFill>
                  <a:srgbClr val="000000"/>
                </a:solidFill>
              </a:rPr>
              <a:t/>
            </a:r>
            <a:br>
              <a:rPr lang="ru-RU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7" name="Picture 2" descr="bar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2700" y="762000"/>
            <a:ext cx="2632075" cy="36464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5" descr="co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3200" y="762000"/>
            <a:ext cx="2532063" cy="36004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950" y="5073650"/>
            <a:ext cx="7956550" cy="1600200"/>
          </a:xfrm>
        </p:spPr>
        <p:txBody>
          <a:bodyPr/>
          <a:lstStyle/>
          <a:p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К.И.Чуковский первый пересказал «Библию для детей» (1960 г.). </a:t>
            </a:r>
            <a:r>
              <a:rPr lang="ru-RU" dirty="0" smtClean="0">
                <a:solidFill>
                  <a:srgbClr val="000000"/>
                </a:solidFill>
              </a:rPr>
              <a:t/>
            </a:r>
            <a:br>
              <a:rPr lang="ru-RU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7350" y="762000"/>
            <a:ext cx="3349625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39750"/>
            <a:ext cx="7772400" cy="75565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Заслуги и награды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16450" y="1651000"/>
            <a:ext cx="4356100" cy="48895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1957 г. – присвоена ученая степень доктора филологических наук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1962 г. – присвоено почетное звание доктора литературы Оксфордского университета (Англия).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1962 г. – присуждена Ленинская премия (книга «Мастерство Некрасова)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4" descr="64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84300"/>
            <a:ext cx="3042357" cy="32004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5" descr="975e170ab6c53c48be8a613e757c6338_fu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7150" y="4229100"/>
            <a:ext cx="3376612" cy="2462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39750"/>
            <a:ext cx="7772400" cy="62230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Знаменитые сказки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7600" y="1384300"/>
            <a:ext cx="4044950" cy="51562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1916 г. – «Крокодил» 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1923 г. – «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Мойдодыр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1924 г. – «Муха-цокотуха»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1925 г. -  «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Бармалей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1926 г.«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Федорино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горе»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1926 г. – «Телефон»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1927 г. – «Краденое солнце»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1929 г. – «Айболит»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1946 г. – «Приключения 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Бибигона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28700"/>
            <a:ext cx="2144712" cy="28003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Picture 4" descr="723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473200"/>
            <a:ext cx="1874837" cy="254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131270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7350" y="1651000"/>
            <a:ext cx="1965325" cy="25762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iм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17950"/>
            <a:ext cx="1710690" cy="24673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iчс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71600" y="4184650"/>
            <a:ext cx="1856992" cy="245109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 descr="iит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27350" y="4318000"/>
            <a:ext cx="1822450" cy="23845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39750"/>
            <a:ext cx="7772400" cy="88900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Особенности творчества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39900"/>
            <a:ext cx="8578850" cy="4756150"/>
          </a:xfrm>
        </p:spPr>
        <p:txBody>
          <a:bodyPr/>
          <a:lstStyle/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Стихи и сказки составляют комический эпос, который называют «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крокодилиада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»;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Особенностью сказок является «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корнеева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строфа»: разностопный хорей – две парные рифмы и последняя нерифмованная, длинная;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«Муха-цокотуха», «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Тараканище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», «Краденое солнце» образуют трилогию из жизни насекомых и зверей;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Мойдодыр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 и «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Федорино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горе» – сказки на тему гигиены;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«Айболит», «</a:t>
            </a:r>
            <a:r>
              <a:rPr lang="ru-RU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Бармалей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», «Чудо-дерево», «Путаница», «Телефон» – содержат мотивы небылиц, путаницы, игры.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9750"/>
            <a:ext cx="9144000" cy="62230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Малые жанры в поэзии Чуковского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84300"/>
            <a:ext cx="3822700" cy="324485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Небылицы – перевертыши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Дразнилки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Загадки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Песенки </a:t>
            </a:r>
          </a:p>
        </p:txBody>
      </p:sp>
      <p:pic>
        <p:nvPicPr>
          <p:cNvPr id="12" name="Рисунок 11" descr="iке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0000" y="1428750"/>
            <a:ext cx="2635927" cy="2978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1950" y="1517650"/>
            <a:ext cx="2058438" cy="27069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9950" y="3731270"/>
            <a:ext cx="2355850" cy="312673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3829050"/>
            <a:ext cx="2916207" cy="28067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74498">
            <a:off x="732634" y="4002572"/>
            <a:ext cx="1911350" cy="25588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250" y="1784350"/>
            <a:ext cx="4445000" cy="41148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Настоящая фамилия</a:t>
            </a:r>
          </a:p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Николай Васильевич</a:t>
            </a:r>
          </a:p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Корнейчуков</a:t>
            </a:r>
          </a:p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Псевдоним стал</a:t>
            </a:r>
          </a:p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паспортным именем.</a:t>
            </a:r>
            <a:endParaRPr lang="ru-RU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Par5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9850" y="1606550"/>
            <a:ext cx="3562350" cy="4276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9750"/>
            <a:ext cx="9144000" cy="62230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95500"/>
            <a:ext cx="8578850" cy="435610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В книге «От двух до пяти» есть глава «Заповеди для детских поэтов».</a:t>
            </a:r>
          </a:p>
          <a:p>
            <a:pPr>
              <a:buNone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Выпишите в свою тетрадь эти заповеди с кратким комментарием и приведением 1-2 примеров из одной или нескольких сказок Чуковского.</a:t>
            </a:r>
          </a:p>
          <a:p>
            <a:pPr>
              <a:buNone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Примеры, приведенные в книге НЕ брать!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093788" y="284163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smtClean="0"/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 </a:t>
            </a:r>
            <a:r>
              <a:rPr lang="ru-RU" sz="3000" dirty="0" err="1" smtClean="0"/>
              <a:t>Гулистанского</a:t>
            </a:r>
            <a:r>
              <a:rPr lang="ru-RU" sz="3000" dirty="0" smtClean="0"/>
              <a:t> государственного университета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49" y="1931938"/>
            <a:ext cx="1960703" cy="177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1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0350" y="609600"/>
            <a:ext cx="8667750" cy="9525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Родился в Санкт-Петербурге</a:t>
            </a:r>
          </a:p>
        </p:txBody>
      </p:sp>
      <p:pic>
        <p:nvPicPr>
          <p:cNvPr id="10243" name="Содержимое 3" descr="800px-Griboedov_Canal00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49300" y="1739900"/>
            <a:ext cx="7510607" cy="4604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Чуковский о себе и матери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4" name="Содержимое 3" descr="1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89381"/>
            <a:ext cx="9144000" cy="50177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59690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Старая Одесса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50" y="1295400"/>
            <a:ext cx="4795044" cy="3131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gimnasia1.jpg"/>
          <p:cNvPicPr>
            <a:picLocks noChangeAspect="1"/>
          </p:cNvPicPr>
          <p:nvPr/>
        </p:nvPicPr>
        <p:blipFill>
          <a:blip r:embed="rId3" cstate="print"/>
          <a:srcRect l="9140" t="12998" r="8596" b="14321"/>
          <a:stretch>
            <a:fillRect/>
          </a:stretch>
        </p:blipFill>
        <p:spPr>
          <a:xfrm>
            <a:off x="5149850" y="2317750"/>
            <a:ext cx="3765988" cy="4044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371600" y="5073650"/>
            <a:ext cx="3644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</a:rPr>
              <a:t>   </a:t>
            </a:r>
            <a:r>
              <a:rPr lang="ru-RU" sz="2400" dirty="0" smtClean="0">
                <a:solidFill>
                  <a:srgbClr val="000000"/>
                </a:solidFill>
              </a:rPr>
              <a:t>Здание гимназии № 5, 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в которой учился</a:t>
            </a:r>
          </a:p>
          <a:p>
            <a:r>
              <a:rPr lang="ru-RU" sz="2400" dirty="0" smtClean="0">
                <a:solidFill>
                  <a:srgbClr val="000000"/>
                </a:solidFill>
              </a:rPr>
              <a:t>К.И.Чуковский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39750"/>
            <a:ext cx="7772400" cy="75565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Друзья – гимназисты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img_user_file_5745901d08f77_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3631" t="45027" r="59362"/>
          <a:stretch>
            <a:fillRect/>
          </a:stretch>
        </p:blipFill>
        <p:spPr>
          <a:xfrm>
            <a:off x="3060700" y="1873250"/>
            <a:ext cx="2317611" cy="35382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0011-011-Kolja-Kornejchukov-v-gimnazii-g.-Odessa.jpg"/>
          <p:cNvPicPr>
            <a:picLocks noChangeAspect="1"/>
          </p:cNvPicPr>
          <p:nvPr/>
        </p:nvPicPr>
        <p:blipFill>
          <a:blip r:embed="rId3" cstate="print"/>
          <a:srcRect l="33958" t="30556" r="31042" b="3981"/>
          <a:stretch>
            <a:fillRect/>
          </a:stretch>
        </p:blipFill>
        <p:spPr>
          <a:xfrm>
            <a:off x="5949950" y="1784350"/>
            <a:ext cx="2978150" cy="41776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b-zhitkov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50" y="3206750"/>
            <a:ext cx="2355850" cy="3432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350" y="539750"/>
            <a:ext cx="8667750" cy="84455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Чуковский в молодые годы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1" descr="корней чуковский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6550"/>
            <a:ext cx="2669151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2" descr="корней чуковский 191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088" y="1473200"/>
            <a:ext cx="263258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корней чуковский лондон 190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7400" y="3384550"/>
            <a:ext cx="2533650" cy="308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39750"/>
            <a:ext cx="7772400" cy="84455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Память 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viktor0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4785"/>
          <a:stretch>
            <a:fillRect/>
          </a:stretch>
        </p:blipFill>
        <p:spPr bwMode="auto">
          <a:xfrm>
            <a:off x="260350" y="1473200"/>
            <a:ext cx="4044950" cy="3248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12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7550" y="1473200"/>
            <a:ext cx="4409979" cy="3266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5900" y="5029200"/>
            <a:ext cx="4089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</a:rPr>
              <a:t> </a:t>
            </a:r>
            <a:r>
              <a:rPr lang="ru-RU" sz="2400" dirty="0" smtClean="0">
                <a:solidFill>
                  <a:srgbClr val="000000"/>
                </a:solidFill>
              </a:rPr>
              <a:t>Похоронен К.И.Чуковский в </a:t>
            </a:r>
            <a:r>
              <a:rPr lang="ru-RU" sz="2400" dirty="0" err="1" smtClean="0">
                <a:solidFill>
                  <a:srgbClr val="000000"/>
                </a:solidFill>
              </a:rPr>
              <a:t>Переделкино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527550" y="4895850"/>
            <a:ext cx="444976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0000"/>
                </a:solidFill>
              </a:rPr>
              <a:t>Дом – музей К.И.Чуковского в </a:t>
            </a:r>
            <a:r>
              <a:rPr lang="ru-RU" sz="2200" dirty="0" err="1" smtClean="0">
                <a:solidFill>
                  <a:srgbClr val="000000"/>
                </a:solidFill>
              </a:rPr>
              <a:t>Переделкино</a:t>
            </a:r>
            <a:r>
              <a:rPr lang="ru-RU" sz="2200" dirty="0" smtClean="0">
                <a:solidFill>
                  <a:srgbClr val="000000"/>
                </a:solidFill>
              </a:rPr>
              <a:t>.</a:t>
            </a:r>
          </a:p>
          <a:p>
            <a:r>
              <a:rPr lang="ru-RU" sz="2200" dirty="0" smtClean="0">
                <a:solidFill>
                  <a:srgbClr val="000000"/>
                </a:solidFill>
              </a:rPr>
              <a:t>В этом доме Чуковский проживал с февраля 1938 г. по 5 октября 1969 г.</a:t>
            </a:r>
            <a:br>
              <a:rPr lang="ru-RU" sz="2200" dirty="0" smtClean="0">
                <a:solidFill>
                  <a:srgbClr val="000000"/>
                </a:solidFill>
              </a:rPr>
            </a:br>
            <a:endParaRPr lang="ru-RU" sz="2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350" y="539750"/>
            <a:ext cx="8712200" cy="844550"/>
          </a:xfrm>
        </p:spPr>
        <p:txBody>
          <a:bodyPr/>
          <a:lstStyle/>
          <a:p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Грани творчества</a:t>
            </a:r>
            <a:endParaRPr lang="ru-RU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562100"/>
            <a:ext cx="7772400" cy="453390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филолог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поэт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критик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переводчик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детский писатель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литературовед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исследователь детской психологии</a:t>
            </a:r>
            <a:endParaRPr lang="ru-RU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ny Meeting">
  <a:themeElements>
    <a:clrScheme name="Company Meeting 1">
      <a:dk1>
        <a:srgbClr val="8383AD"/>
      </a:dk1>
      <a:lt1>
        <a:srgbClr val="FEFED6"/>
      </a:lt1>
      <a:dk2>
        <a:srgbClr val="404176"/>
      </a:dk2>
      <a:lt2>
        <a:srgbClr val="969696"/>
      </a:lt2>
      <a:accent1>
        <a:srgbClr val="BABE90"/>
      </a:accent1>
      <a:accent2>
        <a:srgbClr val="666699"/>
      </a:accent2>
      <a:accent3>
        <a:srgbClr val="FEFEE8"/>
      </a:accent3>
      <a:accent4>
        <a:srgbClr val="6F6F93"/>
      </a:accent4>
      <a:accent5>
        <a:srgbClr val="D9DBC6"/>
      </a:accent5>
      <a:accent6>
        <a:srgbClr val="5C5C8A"/>
      </a:accent6>
      <a:hlink>
        <a:srgbClr val="C09E4A"/>
      </a:hlink>
      <a:folHlink>
        <a:srgbClr val="006666"/>
      </a:folHlink>
    </a:clrScheme>
    <a:fontScheme name="Company Meeting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mpany Meeting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6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</TotalTime>
  <Words>518</Words>
  <Application>Microsoft Office PowerPoint</Application>
  <PresentationFormat>Экран (4:3)</PresentationFormat>
  <Paragraphs>72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Times New Roman</vt:lpstr>
      <vt:lpstr>Wingdings</vt:lpstr>
      <vt:lpstr>Company Meeting</vt:lpstr>
      <vt:lpstr>Презентация PowerPoint</vt:lpstr>
      <vt:lpstr>Презентация PowerPoint</vt:lpstr>
      <vt:lpstr>Родился в Санкт-Петербурге</vt:lpstr>
      <vt:lpstr>Чуковский о себе и матери </vt:lpstr>
      <vt:lpstr>Старая Одесса</vt:lpstr>
      <vt:lpstr>Друзья – гимназисты</vt:lpstr>
      <vt:lpstr>Чуковский в молодые годы</vt:lpstr>
      <vt:lpstr>Память </vt:lpstr>
      <vt:lpstr>Грани творчества</vt:lpstr>
      <vt:lpstr>Рукописный журнал</vt:lpstr>
      <vt:lpstr>К.И.Чуковский - исследователь творчества Н. А. Некрасова, А. Блока,  А. П. Чехова. </vt:lpstr>
      <vt:lpstr>Им написаны самые важные  в области лингвистики  книги — «Высокое искусство», «Живой как жизнь» .  </vt:lpstr>
      <vt:lpstr> О детях и для детей «От двух до пяти» (1933 г.), первое название книги «Маленькие дети» (1924г.), которая только при его жизни переиздавалась  21 раз. </vt:lpstr>
      <vt:lpstr>Корней Чуковский был один из лучших наших переводчиков. Пересказал детям«Робинзона Крузо», «Барона Мюнхгаузена».  </vt:lpstr>
      <vt:lpstr>К.И.Чуковский первый пересказал «Библию для детей» (1960 г.).  </vt:lpstr>
      <vt:lpstr>Заслуги и награды</vt:lpstr>
      <vt:lpstr>Знаменитые сказки</vt:lpstr>
      <vt:lpstr>Особенности творчества</vt:lpstr>
      <vt:lpstr>Малые жанры в поэзии Чуковского</vt:lpstr>
      <vt:lpstr>Домашнее задание</vt:lpstr>
      <vt:lpstr>Контактная информация</vt:lpstr>
    </vt:vector>
  </TitlesOfParts>
  <Company>MoBIL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К.И.Чуковский</dc:title>
  <dc:creator>DNA7 X86</dc:creator>
  <cp:lastModifiedBy>User</cp:lastModifiedBy>
  <cp:revision>33</cp:revision>
  <dcterms:created xsi:type="dcterms:W3CDTF">2012-01-14T12:09:12Z</dcterms:created>
  <dcterms:modified xsi:type="dcterms:W3CDTF">2020-03-17T16:09:08Z</dcterms:modified>
</cp:coreProperties>
</file>